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notesMasterIdLst>
    <p:notesMasterId r:id="rId14"/>
  </p:notesMasterIdLst>
  <p:sldIdLst>
    <p:sldId id="261" r:id="rId4"/>
    <p:sldId id="270" r:id="rId5"/>
    <p:sldId id="262" r:id="rId6"/>
    <p:sldId id="263" r:id="rId7"/>
    <p:sldId id="271" r:id="rId8"/>
    <p:sldId id="264" r:id="rId9"/>
    <p:sldId id="265" r:id="rId10"/>
    <p:sldId id="266" r:id="rId11"/>
    <p:sldId id="268" r:id="rId12"/>
    <p:sldId id="269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BEFB04-CD59-AE67-2DF8-85EB04D369F6}" name="Casey Therrien" initials="CT" userId="S::ctherrien@triangleland.org::ace3195c-b22c-4268-8e10-112a3ff65dc4" providerId="AD"/>
  <p188:author id="{E2896F6E-776D-7D40-EAA6-AE4932CE5F4A}" name="asmith@ctnc.org" initials="as" userId="S::urn:spo:guest#asmith@ctnc.org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A98"/>
    <a:srgbClr val="FEC51D"/>
    <a:srgbClr val="659D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7B1126-9C10-D5A0-78A8-EAF0520B5B9F}" v="319" dt="2023-03-20T17:31:40.129"/>
    <p1510:client id="{9F4E48C3-A78B-4962-88DE-3F47FD2CD0F0}" v="2171" dt="2023-03-20T17:59:31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6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microsoft.com/office/2018/10/relationships/authors" Target="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mith@ctnc.org" userId="S::urn:spo:guest#asmith@ctnc.org::" providerId="AD" clId="Web-{147B1126-9C10-D5A0-78A8-EAF0520B5B9F}"/>
    <pc:docChg chg="addSld delSld modSld">
      <pc:chgData name="asmith@ctnc.org" userId="S::urn:spo:guest#asmith@ctnc.org::" providerId="AD" clId="Web-{147B1126-9C10-D5A0-78A8-EAF0520B5B9F}" dt="2023-03-20T17:31:37.348" v="308" actId="20577"/>
      <pc:docMkLst>
        <pc:docMk/>
      </pc:docMkLst>
      <pc:sldChg chg="modSp">
        <pc:chgData name="asmith@ctnc.org" userId="S::urn:spo:guest#asmith@ctnc.org::" providerId="AD" clId="Web-{147B1126-9C10-D5A0-78A8-EAF0520B5B9F}" dt="2023-03-20T17:24:22.805" v="133" actId="14100"/>
        <pc:sldMkLst>
          <pc:docMk/>
          <pc:sldMk cId="3644740483" sldId="261"/>
        </pc:sldMkLst>
        <pc:spChg chg="mod">
          <ac:chgData name="asmith@ctnc.org" userId="S::urn:spo:guest#asmith@ctnc.org::" providerId="AD" clId="Web-{147B1126-9C10-D5A0-78A8-EAF0520B5B9F}" dt="2023-03-20T17:24:22.805" v="133" actId="14100"/>
          <ac:spMkLst>
            <pc:docMk/>
            <pc:sldMk cId="3644740483" sldId="261"/>
            <ac:spMk id="2" creationId="{A869076B-3ADE-473F-9C14-CE8844864083}"/>
          </ac:spMkLst>
        </pc:spChg>
        <pc:spChg chg="mod">
          <ac:chgData name="asmith@ctnc.org" userId="S::urn:spo:guest#asmith@ctnc.org::" providerId="AD" clId="Web-{147B1126-9C10-D5A0-78A8-EAF0520B5B9F}" dt="2023-03-20T17:13:14.163" v="2" actId="14100"/>
          <ac:spMkLst>
            <pc:docMk/>
            <pc:sldMk cId="3644740483" sldId="261"/>
            <ac:spMk id="3" creationId="{93290A03-4FD0-2D34-EC90-5C73EDDF2320}"/>
          </ac:spMkLst>
        </pc:spChg>
      </pc:sldChg>
      <pc:sldChg chg="modSp">
        <pc:chgData name="asmith@ctnc.org" userId="S::urn:spo:guest#asmith@ctnc.org::" providerId="AD" clId="Web-{147B1126-9C10-D5A0-78A8-EAF0520B5B9F}" dt="2023-03-20T17:25:29.869" v="152" actId="14100"/>
        <pc:sldMkLst>
          <pc:docMk/>
          <pc:sldMk cId="2332544173" sldId="262"/>
        </pc:sldMkLst>
        <pc:spChg chg="mod">
          <ac:chgData name="asmith@ctnc.org" userId="S::urn:spo:guest#asmith@ctnc.org::" providerId="AD" clId="Web-{147B1126-9C10-D5A0-78A8-EAF0520B5B9F}" dt="2023-03-20T17:25:29.869" v="152" actId="14100"/>
          <ac:spMkLst>
            <pc:docMk/>
            <pc:sldMk cId="2332544173" sldId="262"/>
            <ac:spMk id="2" creationId="{26FA186B-CD3B-4CA9-83AC-02EF1EB35341}"/>
          </ac:spMkLst>
        </pc:spChg>
        <pc:spChg chg="mod">
          <ac:chgData name="asmith@ctnc.org" userId="S::urn:spo:guest#asmith@ctnc.org::" providerId="AD" clId="Web-{147B1126-9C10-D5A0-78A8-EAF0520B5B9F}" dt="2023-03-20T17:25:14.025" v="150" actId="20577"/>
          <ac:spMkLst>
            <pc:docMk/>
            <pc:sldMk cId="2332544173" sldId="262"/>
            <ac:spMk id="3" creationId="{122C2829-27DB-44FC-92F5-5D61BBD863B7}"/>
          </ac:spMkLst>
        </pc:spChg>
      </pc:sldChg>
      <pc:sldChg chg="modSp">
        <pc:chgData name="asmith@ctnc.org" userId="S::urn:spo:guest#asmith@ctnc.org::" providerId="AD" clId="Web-{147B1126-9C10-D5A0-78A8-EAF0520B5B9F}" dt="2023-03-20T17:31:37.348" v="308" actId="20577"/>
        <pc:sldMkLst>
          <pc:docMk/>
          <pc:sldMk cId="3565674155" sldId="263"/>
        </pc:sldMkLst>
        <pc:spChg chg="mod">
          <ac:chgData name="asmith@ctnc.org" userId="S::urn:spo:guest#asmith@ctnc.org::" providerId="AD" clId="Web-{147B1126-9C10-D5A0-78A8-EAF0520B5B9F}" dt="2023-03-20T17:25:43.323" v="155" actId="14100"/>
          <ac:spMkLst>
            <pc:docMk/>
            <pc:sldMk cId="3565674155" sldId="263"/>
            <ac:spMk id="2" creationId="{537C698C-F3CF-6F76-0B22-35DC2841D822}"/>
          </ac:spMkLst>
        </pc:spChg>
        <pc:spChg chg="mod">
          <ac:chgData name="asmith@ctnc.org" userId="S::urn:spo:guest#asmith@ctnc.org::" providerId="AD" clId="Web-{147B1126-9C10-D5A0-78A8-EAF0520B5B9F}" dt="2023-03-20T17:31:37.348" v="308" actId="20577"/>
          <ac:spMkLst>
            <pc:docMk/>
            <pc:sldMk cId="3565674155" sldId="263"/>
            <ac:spMk id="3" creationId="{E49C6855-13E7-1B39-9F19-462E1D8F67E7}"/>
          </ac:spMkLst>
        </pc:spChg>
      </pc:sldChg>
      <pc:sldChg chg="modSp">
        <pc:chgData name="asmith@ctnc.org" userId="S::urn:spo:guest#asmith@ctnc.org::" providerId="AD" clId="Web-{147B1126-9C10-D5A0-78A8-EAF0520B5B9F}" dt="2023-03-20T17:27:33.060" v="205" actId="20577"/>
        <pc:sldMkLst>
          <pc:docMk/>
          <pc:sldMk cId="3420597055" sldId="264"/>
        </pc:sldMkLst>
        <pc:spChg chg="mod">
          <ac:chgData name="asmith@ctnc.org" userId="S::urn:spo:guest#asmith@ctnc.org::" providerId="AD" clId="Web-{147B1126-9C10-D5A0-78A8-EAF0520B5B9F}" dt="2023-03-20T17:27:14.482" v="187" actId="14100"/>
          <ac:spMkLst>
            <pc:docMk/>
            <pc:sldMk cId="3420597055" sldId="264"/>
            <ac:spMk id="2" creationId="{94C1ADFF-90CC-9994-9D96-D6A5A8ECB7B7}"/>
          </ac:spMkLst>
        </pc:spChg>
        <pc:spChg chg="mod">
          <ac:chgData name="asmith@ctnc.org" userId="S::urn:spo:guest#asmith@ctnc.org::" providerId="AD" clId="Web-{147B1126-9C10-D5A0-78A8-EAF0520B5B9F}" dt="2023-03-20T17:27:33.060" v="205" actId="20577"/>
          <ac:spMkLst>
            <pc:docMk/>
            <pc:sldMk cId="3420597055" sldId="264"/>
            <ac:spMk id="3" creationId="{22646465-2632-CB2C-FE57-F823CFC106CE}"/>
          </ac:spMkLst>
        </pc:spChg>
      </pc:sldChg>
      <pc:sldChg chg="modSp">
        <pc:chgData name="asmith@ctnc.org" userId="S::urn:spo:guest#asmith@ctnc.org::" providerId="AD" clId="Web-{147B1126-9C10-D5A0-78A8-EAF0520B5B9F}" dt="2023-03-20T17:27:59.170" v="234" actId="20577"/>
        <pc:sldMkLst>
          <pc:docMk/>
          <pc:sldMk cId="257895648" sldId="265"/>
        </pc:sldMkLst>
        <pc:spChg chg="mod">
          <ac:chgData name="asmith@ctnc.org" userId="S::urn:spo:guest#asmith@ctnc.org::" providerId="AD" clId="Web-{147B1126-9C10-D5A0-78A8-EAF0520B5B9F}" dt="2023-03-20T17:26:07.902" v="159" actId="14100"/>
          <ac:spMkLst>
            <pc:docMk/>
            <pc:sldMk cId="257895648" sldId="265"/>
            <ac:spMk id="2" creationId="{FB6D007A-0844-0DF9-A267-6B2B032A882B}"/>
          </ac:spMkLst>
        </pc:spChg>
        <pc:spChg chg="mod">
          <ac:chgData name="asmith@ctnc.org" userId="S::urn:spo:guest#asmith@ctnc.org::" providerId="AD" clId="Web-{147B1126-9C10-D5A0-78A8-EAF0520B5B9F}" dt="2023-03-20T17:27:59.170" v="234" actId="20577"/>
          <ac:spMkLst>
            <pc:docMk/>
            <pc:sldMk cId="257895648" sldId="265"/>
            <ac:spMk id="3" creationId="{6823BC2A-4148-ECE9-4C04-1E16F5307538}"/>
          </ac:spMkLst>
        </pc:spChg>
      </pc:sldChg>
      <pc:sldChg chg="modSp">
        <pc:chgData name="asmith@ctnc.org" userId="S::urn:spo:guest#asmith@ctnc.org::" providerId="AD" clId="Web-{147B1126-9C10-D5A0-78A8-EAF0520B5B9F}" dt="2023-03-20T17:26:14.230" v="160" actId="14100"/>
        <pc:sldMkLst>
          <pc:docMk/>
          <pc:sldMk cId="1455436364" sldId="266"/>
        </pc:sldMkLst>
        <pc:spChg chg="mod">
          <ac:chgData name="asmith@ctnc.org" userId="S::urn:spo:guest#asmith@ctnc.org::" providerId="AD" clId="Web-{147B1126-9C10-D5A0-78A8-EAF0520B5B9F}" dt="2023-03-20T17:26:14.230" v="160" actId="14100"/>
          <ac:spMkLst>
            <pc:docMk/>
            <pc:sldMk cId="1455436364" sldId="266"/>
            <ac:spMk id="2" creationId="{F59FEFAD-27F4-7DAB-4294-5BE20547505A}"/>
          </ac:spMkLst>
        </pc:spChg>
        <pc:spChg chg="mod">
          <ac:chgData name="asmith@ctnc.org" userId="S::urn:spo:guest#asmith@ctnc.org::" providerId="AD" clId="Web-{147B1126-9C10-D5A0-78A8-EAF0520B5B9F}" dt="2023-03-20T17:23:59.242" v="130" actId="14100"/>
          <ac:spMkLst>
            <pc:docMk/>
            <pc:sldMk cId="1455436364" sldId="266"/>
            <ac:spMk id="3" creationId="{5836FC87-7683-4B9B-1FB8-55E64ECB9E60}"/>
          </ac:spMkLst>
        </pc:spChg>
      </pc:sldChg>
      <pc:sldChg chg="del">
        <pc:chgData name="asmith@ctnc.org" userId="S::urn:spo:guest#asmith@ctnc.org::" providerId="AD" clId="Web-{147B1126-9C10-D5A0-78A8-EAF0520B5B9F}" dt="2023-03-20T17:22:58.756" v="71"/>
        <pc:sldMkLst>
          <pc:docMk/>
          <pc:sldMk cId="85530952" sldId="267"/>
        </pc:sldMkLst>
      </pc:sldChg>
      <pc:sldChg chg="modSp">
        <pc:chgData name="asmith@ctnc.org" userId="S::urn:spo:guest#asmith@ctnc.org::" providerId="AD" clId="Web-{147B1126-9C10-D5A0-78A8-EAF0520B5B9F}" dt="2023-03-20T17:26:18.793" v="161" actId="14100"/>
        <pc:sldMkLst>
          <pc:docMk/>
          <pc:sldMk cId="1534497209" sldId="268"/>
        </pc:sldMkLst>
        <pc:spChg chg="mod">
          <ac:chgData name="asmith@ctnc.org" userId="S::urn:spo:guest#asmith@ctnc.org::" providerId="AD" clId="Web-{147B1126-9C10-D5A0-78A8-EAF0520B5B9F}" dt="2023-03-20T17:26:18.793" v="161" actId="14100"/>
          <ac:spMkLst>
            <pc:docMk/>
            <pc:sldMk cId="1534497209" sldId="268"/>
            <ac:spMk id="2" creationId="{E2CC4EA0-A1B9-C85C-EA66-A2FF884AC124}"/>
          </ac:spMkLst>
        </pc:spChg>
      </pc:sldChg>
      <pc:sldChg chg="modSp">
        <pc:chgData name="asmith@ctnc.org" userId="S::urn:spo:guest#asmith@ctnc.org::" providerId="AD" clId="Web-{147B1126-9C10-D5A0-78A8-EAF0520B5B9F}" dt="2023-03-20T17:26:24.090" v="162" actId="14100"/>
        <pc:sldMkLst>
          <pc:docMk/>
          <pc:sldMk cId="2255352305" sldId="269"/>
        </pc:sldMkLst>
        <pc:spChg chg="mod">
          <ac:chgData name="asmith@ctnc.org" userId="S::urn:spo:guest#asmith@ctnc.org::" providerId="AD" clId="Web-{147B1126-9C10-D5A0-78A8-EAF0520B5B9F}" dt="2023-03-20T17:26:24.090" v="162" actId="14100"/>
          <ac:spMkLst>
            <pc:docMk/>
            <pc:sldMk cId="2255352305" sldId="269"/>
            <ac:spMk id="2" creationId="{66966362-7673-3399-BF7D-8B5DC5E0F0D9}"/>
          </ac:spMkLst>
        </pc:spChg>
      </pc:sldChg>
      <pc:sldChg chg="modSp">
        <pc:chgData name="asmith@ctnc.org" userId="S::urn:spo:guest#asmith@ctnc.org::" providerId="AD" clId="Web-{147B1126-9C10-D5A0-78A8-EAF0520B5B9F}" dt="2023-03-20T17:24:48.931" v="138" actId="14100"/>
        <pc:sldMkLst>
          <pc:docMk/>
          <pc:sldMk cId="2495493125" sldId="270"/>
        </pc:sldMkLst>
        <pc:spChg chg="mod">
          <ac:chgData name="asmith@ctnc.org" userId="S::urn:spo:guest#asmith@ctnc.org::" providerId="AD" clId="Web-{147B1126-9C10-D5A0-78A8-EAF0520B5B9F}" dt="2023-03-20T17:24:38.790" v="135" actId="14100"/>
          <ac:spMkLst>
            <pc:docMk/>
            <pc:sldMk cId="2495493125" sldId="270"/>
            <ac:spMk id="2" creationId="{C6F15B12-7638-B084-BB17-FF71C2B48415}"/>
          </ac:spMkLst>
        </pc:spChg>
        <pc:picChg chg="mod">
          <ac:chgData name="asmith@ctnc.org" userId="S::urn:spo:guest#asmith@ctnc.org::" providerId="AD" clId="Web-{147B1126-9C10-D5A0-78A8-EAF0520B5B9F}" dt="2023-03-20T17:24:48.931" v="138" actId="14100"/>
          <ac:picMkLst>
            <pc:docMk/>
            <pc:sldMk cId="2495493125" sldId="270"/>
            <ac:picMk id="5" creationId="{A28789AA-8F2F-5FC0-DDFF-FDABE36F5ADA}"/>
          </ac:picMkLst>
        </pc:picChg>
      </pc:sldChg>
      <pc:sldChg chg="modSp new">
        <pc:chgData name="asmith@ctnc.org" userId="S::urn:spo:guest#asmith@ctnc.org::" providerId="AD" clId="Web-{147B1126-9C10-D5A0-78A8-EAF0520B5B9F}" dt="2023-03-20T17:31:13.503" v="306" actId="20577"/>
        <pc:sldMkLst>
          <pc:docMk/>
          <pc:sldMk cId="2580705980" sldId="271"/>
        </pc:sldMkLst>
        <pc:spChg chg="mod">
          <ac:chgData name="asmith@ctnc.org" userId="S::urn:spo:guest#asmith@ctnc.org::" providerId="AD" clId="Web-{147B1126-9C10-D5A0-78A8-EAF0520B5B9F}" dt="2023-03-20T17:28:44.250" v="241" actId="14100"/>
          <ac:spMkLst>
            <pc:docMk/>
            <pc:sldMk cId="2580705980" sldId="271"/>
            <ac:spMk id="2" creationId="{A680D42D-97BB-B4D2-7EDF-05FFDF9BA210}"/>
          </ac:spMkLst>
        </pc:spChg>
        <pc:spChg chg="mod">
          <ac:chgData name="asmith@ctnc.org" userId="S::urn:spo:guest#asmith@ctnc.org::" providerId="AD" clId="Web-{147B1126-9C10-D5A0-78A8-EAF0520B5B9F}" dt="2023-03-20T17:31:13.503" v="306" actId="20577"/>
          <ac:spMkLst>
            <pc:docMk/>
            <pc:sldMk cId="2580705980" sldId="271"/>
            <ac:spMk id="3" creationId="{CC81E2D4-6EB6-E577-5589-8ED9BB0A29D8}"/>
          </ac:spMkLst>
        </pc:spChg>
      </pc:sldChg>
    </pc:docChg>
  </pc:docChgLst>
  <pc:docChgLst>
    <pc:chgData name="Casey Therrien" userId="ace3195c-b22c-4268-8e10-112a3ff65dc4" providerId="ADAL" clId="{9F4E48C3-A78B-4962-88DE-3F47FD2CD0F0}"/>
    <pc:docChg chg="undo custSel modSld">
      <pc:chgData name="Casey Therrien" userId="ace3195c-b22c-4268-8e10-112a3ff65dc4" providerId="ADAL" clId="{9F4E48C3-A78B-4962-88DE-3F47FD2CD0F0}" dt="2023-03-20T17:59:51.312" v="2230" actId="20577"/>
      <pc:docMkLst>
        <pc:docMk/>
      </pc:docMkLst>
      <pc:sldChg chg="addSp modSp mod">
        <pc:chgData name="Casey Therrien" userId="ace3195c-b22c-4268-8e10-112a3ff65dc4" providerId="ADAL" clId="{9F4E48C3-A78B-4962-88DE-3F47FD2CD0F0}" dt="2023-03-17T14:26:54.702" v="660" actId="1076"/>
        <pc:sldMkLst>
          <pc:docMk/>
          <pc:sldMk cId="3644740483" sldId="261"/>
        </pc:sldMkLst>
        <pc:spChg chg="mod">
          <ac:chgData name="Casey Therrien" userId="ace3195c-b22c-4268-8e10-112a3ff65dc4" providerId="ADAL" clId="{9F4E48C3-A78B-4962-88DE-3F47FD2CD0F0}" dt="2023-03-17T14:26:08.445" v="610" actId="20577"/>
          <ac:spMkLst>
            <pc:docMk/>
            <pc:sldMk cId="3644740483" sldId="261"/>
            <ac:spMk id="2" creationId="{A869076B-3ADE-473F-9C14-CE8844864083}"/>
          </ac:spMkLst>
        </pc:spChg>
        <pc:spChg chg="add mod">
          <ac:chgData name="Casey Therrien" userId="ace3195c-b22c-4268-8e10-112a3ff65dc4" providerId="ADAL" clId="{9F4E48C3-A78B-4962-88DE-3F47FD2CD0F0}" dt="2023-03-17T14:26:54.702" v="660" actId="1076"/>
          <ac:spMkLst>
            <pc:docMk/>
            <pc:sldMk cId="3644740483" sldId="261"/>
            <ac:spMk id="3" creationId="{93290A03-4FD0-2D34-EC90-5C73EDDF2320}"/>
          </ac:spMkLst>
        </pc:spChg>
      </pc:sldChg>
      <pc:sldChg chg="addSp delSp modSp mod">
        <pc:chgData name="Casey Therrien" userId="ace3195c-b22c-4268-8e10-112a3ff65dc4" providerId="ADAL" clId="{9F4E48C3-A78B-4962-88DE-3F47FD2CD0F0}" dt="2023-03-17T14:56:31.159" v="2167" actId="20577"/>
        <pc:sldMkLst>
          <pc:docMk/>
          <pc:sldMk cId="2332544173" sldId="262"/>
        </pc:sldMkLst>
        <pc:spChg chg="mod">
          <ac:chgData name="Casey Therrien" userId="ace3195c-b22c-4268-8e10-112a3ff65dc4" providerId="ADAL" clId="{9F4E48C3-A78B-4962-88DE-3F47FD2CD0F0}" dt="2023-03-17T14:56:31.159" v="2167" actId="20577"/>
          <ac:spMkLst>
            <pc:docMk/>
            <pc:sldMk cId="2332544173" sldId="262"/>
            <ac:spMk id="3" creationId="{122C2829-27DB-44FC-92F5-5D61BBD863B7}"/>
          </ac:spMkLst>
        </pc:spChg>
        <pc:picChg chg="add del mod">
          <ac:chgData name="Casey Therrien" userId="ace3195c-b22c-4268-8e10-112a3ff65dc4" providerId="ADAL" clId="{9F4E48C3-A78B-4962-88DE-3F47FD2CD0F0}" dt="2023-03-17T14:30:32.534" v="749" actId="478"/>
          <ac:picMkLst>
            <pc:docMk/>
            <pc:sldMk cId="2332544173" sldId="262"/>
            <ac:picMk id="5" creationId="{FEBA250B-CF2D-2F4C-2F6B-0DCB0B99B0B5}"/>
          </ac:picMkLst>
        </pc:picChg>
      </pc:sldChg>
      <pc:sldChg chg="modSp mod">
        <pc:chgData name="Casey Therrien" userId="ace3195c-b22c-4268-8e10-112a3ff65dc4" providerId="ADAL" clId="{9F4E48C3-A78B-4962-88DE-3F47FD2CD0F0}" dt="2023-03-17T14:33:07.044" v="1011" actId="20577"/>
        <pc:sldMkLst>
          <pc:docMk/>
          <pc:sldMk cId="3565674155" sldId="263"/>
        </pc:sldMkLst>
        <pc:spChg chg="mod">
          <ac:chgData name="Casey Therrien" userId="ace3195c-b22c-4268-8e10-112a3ff65dc4" providerId="ADAL" clId="{9F4E48C3-A78B-4962-88DE-3F47FD2CD0F0}" dt="2023-03-17T14:33:07.044" v="1011" actId="20577"/>
          <ac:spMkLst>
            <pc:docMk/>
            <pc:sldMk cId="3565674155" sldId="263"/>
            <ac:spMk id="3" creationId="{E49C6855-13E7-1B39-9F19-462E1D8F67E7}"/>
          </ac:spMkLst>
        </pc:spChg>
      </pc:sldChg>
      <pc:sldChg chg="modSp mod">
        <pc:chgData name="Casey Therrien" userId="ace3195c-b22c-4268-8e10-112a3ff65dc4" providerId="ADAL" clId="{9F4E48C3-A78B-4962-88DE-3F47FD2CD0F0}" dt="2023-03-20T17:59:51.312" v="2230" actId="20577"/>
        <pc:sldMkLst>
          <pc:docMk/>
          <pc:sldMk cId="3420597055" sldId="264"/>
        </pc:sldMkLst>
        <pc:spChg chg="mod">
          <ac:chgData name="Casey Therrien" userId="ace3195c-b22c-4268-8e10-112a3ff65dc4" providerId="ADAL" clId="{9F4E48C3-A78B-4962-88DE-3F47FD2CD0F0}" dt="2023-03-20T17:59:51.312" v="2230" actId="20577"/>
          <ac:spMkLst>
            <pc:docMk/>
            <pc:sldMk cId="3420597055" sldId="264"/>
            <ac:spMk id="3" creationId="{22646465-2632-CB2C-FE57-F823CFC106CE}"/>
          </ac:spMkLst>
        </pc:spChg>
      </pc:sldChg>
      <pc:sldChg chg="modSp mod addCm delCm">
        <pc:chgData name="Casey Therrien" userId="ace3195c-b22c-4268-8e10-112a3ff65dc4" providerId="ADAL" clId="{9F4E48C3-A78B-4962-88DE-3F47FD2CD0F0}" dt="2023-03-17T14:46:53.788" v="2087"/>
        <pc:sldMkLst>
          <pc:docMk/>
          <pc:sldMk cId="1455436364" sldId="266"/>
        </pc:sldMkLst>
        <pc:spChg chg="mod">
          <ac:chgData name="Casey Therrien" userId="ace3195c-b22c-4268-8e10-112a3ff65dc4" providerId="ADAL" clId="{9F4E48C3-A78B-4962-88DE-3F47FD2CD0F0}" dt="2023-03-17T14:41:22.025" v="1875" actId="20577"/>
          <ac:spMkLst>
            <pc:docMk/>
            <pc:sldMk cId="1455436364" sldId="266"/>
            <ac:spMk id="3" creationId="{5836FC87-7683-4B9B-1FB8-55E64ECB9E6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Casey Therrien" userId="ace3195c-b22c-4268-8e10-112a3ff65dc4" providerId="ADAL" clId="{9F4E48C3-A78B-4962-88DE-3F47FD2CD0F0}" dt="2023-03-17T14:46:53.788" v="2087"/>
              <pc2:cmMkLst xmlns:pc2="http://schemas.microsoft.com/office/powerpoint/2019/9/main/command">
                <pc:docMk/>
                <pc:sldMk cId="1455436364" sldId="266"/>
                <pc2:cmMk id="{D2002D63-5319-4C78-9862-AB0D179F64F4}"/>
              </pc2:cmMkLst>
            </pc226:cmChg>
          </p:ext>
        </pc:extLst>
      </pc:sldChg>
      <pc:sldChg chg="modSp mod addCm delCm">
        <pc:chgData name="Casey Therrien" userId="ace3195c-b22c-4268-8e10-112a3ff65dc4" providerId="ADAL" clId="{9F4E48C3-A78B-4962-88DE-3F47FD2CD0F0}" dt="2023-03-20T17:59:09.956" v="2228"/>
        <pc:sldMkLst>
          <pc:docMk/>
          <pc:sldMk cId="1534497209" sldId="268"/>
        </pc:sldMkLst>
        <pc:spChg chg="mod">
          <ac:chgData name="Casey Therrien" userId="ace3195c-b22c-4268-8e10-112a3ff65dc4" providerId="ADAL" clId="{9F4E48C3-A78B-4962-88DE-3F47FD2CD0F0}" dt="2023-03-17T14:49:37.381" v="2165"/>
          <ac:spMkLst>
            <pc:docMk/>
            <pc:sldMk cId="1534497209" sldId="268"/>
            <ac:spMk id="3" creationId="{AB0DBF4A-B992-AA81-D49E-17A8F9156EC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Casey Therrien" userId="ace3195c-b22c-4268-8e10-112a3ff65dc4" providerId="ADAL" clId="{9F4E48C3-A78B-4962-88DE-3F47FD2CD0F0}" dt="2023-03-17T14:48:29.223" v="2091"/>
              <pc2:cmMkLst xmlns:pc2="http://schemas.microsoft.com/office/powerpoint/2019/9/main/command">
                <pc:docMk/>
                <pc:sldMk cId="1534497209" sldId="268"/>
                <pc2:cmMk id="{0A1DF890-7EB9-46CE-B680-FD7DD96CF0CA}"/>
              </pc2:cmMkLst>
            </pc226:cmChg>
            <pc226:cmChg xmlns:pc226="http://schemas.microsoft.com/office/powerpoint/2022/06/main/command" chg="add del">
              <pc226:chgData name="Casey Therrien" userId="ace3195c-b22c-4268-8e10-112a3ff65dc4" providerId="ADAL" clId="{9F4E48C3-A78B-4962-88DE-3F47FD2CD0F0}" dt="2023-03-20T17:59:09.956" v="2228"/>
              <pc2:cmMkLst xmlns:pc2="http://schemas.microsoft.com/office/powerpoint/2019/9/main/command">
                <pc:docMk/>
                <pc:sldMk cId="1534497209" sldId="268"/>
                <pc2:cmMk id="{17E92AC9-5DA7-4AAC-BEA7-5812CA2C39AE}"/>
              </pc2:cmMkLst>
            </pc226:cmChg>
          </p:ext>
        </pc:extLst>
      </pc:sldChg>
      <pc:sldChg chg="modSp mod">
        <pc:chgData name="Casey Therrien" userId="ace3195c-b22c-4268-8e10-112a3ff65dc4" providerId="ADAL" clId="{9F4E48C3-A78B-4962-88DE-3F47FD2CD0F0}" dt="2023-03-20T17:58:23.847" v="2227" actId="20577"/>
        <pc:sldMkLst>
          <pc:docMk/>
          <pc:sldMk cId="2580705980" sldId="271"/>
        </pc:sldMkLst>
        <pc:spChg chg="mod">
          <ac:chgData name="Casey Therrien" userId="ace3195c-b22c-4268-8e10-112a3ff65dc4" providerId="ADAL" clId="{9F4E48C3-A78B-4962-88DE-3F47FD2CD0F0}" dt="2023-03-20T17:58:23.847" v="2227" actId="20577"/>
          <ac:spMkLst>
            <pc:docMk/>
            <pc:sldMk cId="2580705980" sldId="271"/>
            <ac:spMk id="3" creationId="{CC81E2D4-6EB6-E577-5589-8ED9BB0A29D8}"/>
          </ac:spMkLst>
        </pc:spChg>
      </pc:sldChg>
    </pc:docChg>
  </pc:docChgLst>
  <pc:docChgLst>
    <pc:chgData name="asmith@ctnc.org" userId="S::urn:spo:guest#asmith@ctnc.org::" providerId="AD" clId="Web-{9A8C9C8F-7E5B-4303-8FAD-04E1E78E3CD3}"/>
    <pc:docChg chg="mod modSld">
      <pc:chgData name="asmith@ctnc.org" userId="S::urn:spo:guest#asmith@ctnc.org::" providerId="AD" clId="Web-{9A8C9C8F-7E5B-4303-8FAD-04E1E78E3CD3}" dt="2023-03-17T14:40:49.103" v="6" actId="20577"/>
      <pc:docMkLst>
        <pc:docMk/>
      </pc:docMkLst>
      <pc:sldChg chg="modSp">
        <pc:chgData name="asmith@ctnc.org" userId="S::urn:spo:guest#asmith@ctnc.org::" providerId="AD" clId="Web-{9A8C9C8F-7E5B-4303-8FAD-04E1E78E3CD3}" dt="2023-03-17T14:39:20.633" v="2" actId="14100"/>
        <pc:sldMkLst>
          <pc:docMk/>
          <pc:sldMk cId="3420597055" sldId="264"/>
        </pc:sldMkLst>
        <pc:spChg chg="mod">
          <ac:chgData name="asmith@ctnc.org" userId="S::urn:spo:guest#asmith@ctnc.org::" providerId="AD" clId="Web-{9A8C9C8F-7E5B-4303-8FAD-04E1E78E3CD3}" dt="2023-03-17T14:39:16.555" v="1" actId="14100"/>
          <ac:spMkLst>
            <pc:docMk/>
            <pc:sldMk cId="3420597055" sldId="264"/>
            <ac:spMk id="2" creationId="{94C1ADFF-90CC-9994-9D96-D6A5A8ECB7B7}"/>
          </ac:spMkLst>
        </pc:spChg>
        <pc:spChg chg="mod">
          <ac:chgData name="asmith@ctnc.org" userId="S::urn:spo:guest#asmith@ctnc.org::" providerId="AD" clId="Web-{9A8C9C8F-7E5B-4303-8FAD-04E1E78E3CD3}" dt="2023-03-17T14:39:20.633" v="2" actId="14100"/>
          <ac:spMkLst>
            <pc:docMk/>
            <pc:sldMk cId="3420597055" sldId="264"/>
            <ac:spMk id="3" creationId="{22646465-2632-CB2C-FE57-F823CFC106CE}"/>
          </ac:spMkLst>
        </pc:spChg>
      </pc:sldChg>
      <pc:sldChg chg="modSp modCm">
        <pc:chgData name="asmith@ctnc.org" userId="S::urn:spo:guest#asmith@ctnc.org::" providerId="AD" clId="Web-{9A8C9C8F-7E5B-4303-8FAD-04E1E78E3CD3}" dt="2023-03-17T14:40:49.103" v="6" actId="20577"/>
        <pc:sldMkLst>
          <pc:docMk/>
          <pc:sldMk cId="1455436364" sldId="266"/>
        </pc:sldMkLst>
        <pc:spChg chg="mod">
          <ac:chgData name="asmith@ctnc.org" userId="S::urn:spo:guest#asmith@ctnc.org::" providerId="AD" clId="Web-{9A8C9C8F-7E5B-4303-8FAD-04E1E78E3CD3}" dt="2023-03-17T14:40:49.103" v="6" actId="20577"/>
          <ac:spMkLst>
            <pc:docMk/>
            <pc:sldMk cId="1455436364" sldId="266"/>
            <ac:spMk id="3" creationId="{5836FC87-7683-4B9B-1FB8-55E64ECB9E6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asmith@ctnc.org" userId="S::urn:spo:guest#asmith@ctnc.org::" providerId="AD" clId="Web-{9A8C9C8F-7E5B-4303-8FAD-04E1E78E3CD3}" dt="2023-03-17T14:40:42.087" v="4"/>
              <pc2:cmMkLst xmlns:pc2="http://schemas.microsoft.com/office/powerpoint/2019/9/main/command">
                <pc:docMk/>
                <pc:sldMk cId="1455436364" sldId="266"/>
                <pc2:cmMk id="{D2002D63-5319-4C78-9862-AB0D179F64F4}"/>
              </pc2:cmMkLst>
              <pc226:cmRplyChg chg="add">
                <pc226:chgData name="asmith@ctnc.org" userId="S::urn:spo:guest#asmith@ctnc.org::" providerId="AD" clId="Web-{9A8C9C8F-7E5B-4303-8FAD-04E1E78E3CD3}" dt="2023-03-17T14:40:42.087" v="4"/>
                <pc2:cmRplyMkLst xmlns:pc2="http://schemas.microsoft.com/office/powerpoint/2019/9/main/command">
                  <pc:docMk/>
                  <pc:sldMk cId="1455436364" sldId="266"/>
                  <pc2:cmMk id="{D2002D63-5319-4C78-9862-AB0D179F64F4}"/>
                  <pc2:cmRplyMk id="{AAC413CA-DAA7-4A4D-98D5-11629FA7E4E6}"/>
                </pc2:cmRplyMkLst>
              </pc226:cmRplyChg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5F839-4AEB-4152-9A92-26F7CD2AA57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5E567-6481-4385-8786-9B77B5C08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7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260F0-3B82-42BA-B589-CF135C0EDC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4634" y="1156855"/>
            <a:ext cx="4324348" cy="1870363"/>
          </a:xfrm>
          <a:prstGeom prst="rect">
            <a:avLst/>
          </a:prstGeom>
        </p:spPr>
        <p:txBody>
          <a:bodyPr anchor="b"/>
          <a:lstStyle>
            <a:lvl1pPr algn="l">
              <a:defRPr sz="4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CF0DF4D-9F40-4EAF-BF6B-8B6EE903E7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635" y="3130983"/>
            <a:ext cx="3479220" cy="679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03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02728-7624-466E-ACED-98E59EEFFC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080654"/>
            <a:ext cx="7886700" cy="5406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add text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B5AA76-7C9A-462D-8CA3-178CA16824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779588"/>
            <a:ext cx="7886700" cy="2473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692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99888B8-FB10-406E-B7E1-7CB8E7F880B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28650" y="1163782"/>
            <a:ext cx="7886700" cy="30891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23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82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9E45F9F-C308-4CCA-8E9C-E7AABC7EA50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1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2" r:id="rId3"/>
    <p:sldLayoutId id="2147483651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otham Medium" panose="02000604030000020004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9076B-3ADE-473F-9C14-CE8844864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634" y="1156855"/>
            <a:ext cx="8500916" cy="1322350"/>
          </a:xfrm>
        </p:spPr>
        <p:txBody>
          <a:bodyPr/>
          <a:lstStyle/>
          <a:p>
            <a:r>
              <a:rPr lang="en-US"/>
              <a:t>Becoming an Antiracist Learning Community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FC6D4-DD31-4660-BB4D-3991DCD7DC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Amy Smith, CFRE</a:t>
            </a:r>
          </a:p>
          <a:p>
            <a:r>
              <a:rPr lang="en-US"/>
              <a:t>Casey Therrien, CFRE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3290A03-4FD0-2D34-EC90-5C73EDDF2320}"/>
              </a:ext>
            </a:extLst>
          </p:cNvPr>
          <p:cNvSpPr txBox="1">
            <a:spLocks/>
          </p:cNvSpPr>
          <p:nvPr/>
        </p:nvSpPr>
        <p:spPr>
          <a:xfrm>
            <a:off x="3696835" y="2602442"/>
            <a:ext cx="5494991" cy="864817"/>
          </a:xfrm>
          <a:prstGeom prst="rect">
            <a:avLst/>
          </a:prstGeom>
        </p:spPr>
        <p:txBody>
          <a:bodyPr anchor="b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2">
                    <a:lumMod val="25000"/>
                  </a:schemeClr>
                </a:solidFill>
                <a:latin typeface="Gotham Medium" panose="02000604030000020004" pitchFamily="2" charset="0"/>
                <a:ea typeface="+mj-ea"/>
                <a:cs typeface="+mj-cs"/>
              </a:defRPr>
            </a:lvl1pPr>
          </a:lstStyle>
          <a:p>
            <a:r>
              <a:rPr lang="en-US" sz="2800" i="1"/>
              <a:t>Our secret… we’re not done</a:t>
            </a:r>
          </a:p>
        </p:txBody>
      </p:sp>
    </p:spTree>
    <p:extLst>
      <p:ext uri="{BB962C8B-B14F-4D97-AF65-F5344CB8AC3E}">
        <p14:creationId xmlns:p14="http://schemas.microsoft.com/office/powerpoint/2010/main" val="3644740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66362-7673-3399-BF7D-8B5DC5E0F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98" y="1080654"/>
            <a:ext cx="8254652" cy="540653"/>
          </a:xfrm>
        </p:spPr>
        <p:txBody>
          <a:bodyPr/>
          <a:lstStyle/>
          <a:p>
            <a:r>
              <a:rPr lang="en-US"/>
              <a:t>Work/Speakers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DEBF5-7055-C313-340A-A67D3E3A208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The chapter has worked with all the following IDEA professionals to help facilitate conversations and advance our IDEA work:</a:t>
            </a:r>
          </a:p>
          <a:p>
            <a:pPr lvl="1"/>
            <a:r>
              <a:rPr lang="en-US"/>
              <a:t>I Follow the Leader, LLC</a:t>
            </a:r>
          </a:p>
          <a:p>
            <a:pPr lvl="1"/>
            <a:r>
              <a:rPr lang="en-US"/>
              <a:t>The Equity Paradigm</a:t>
            </a:r>
          </a:p>
          <a:p>
            <a:pPr lvl="1"/>
            <a:r>
              <a:rPr lang="en-US"/>
              <a:t>Evangeline Weiss</a:t>
            </a:r>
          </a:p>
          <a:p>
            <a:pPr lvl="1"/>
            <a:r>
              <a:rPr lang="en-US"/>
              <a:t>Mattingly Solutions, LLC</a:t>
            </a:r>
          </a:p>
        </p:txBody>
      </p:sp>
    </p:spTree>
    <p:extLst>
      <p:ext uri="{BB962C8B-B14F-4D97-AF65-F5344CB8AC3E}">
        <p14:creationId xmlns:p14="http://schemas.microsoft.com/office/powerpoint/2010/main" val="225535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15B12-7638-B084-BB17-FF71C2B48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24079"/>
            <a:ext cx="7886700" cy="501509"/>
          </a:xfrm>
        </p:spPr>
        <p:txBody>
          <a:bodyPr/>
          <a:lstStyle/>
          <a:p>
            <a:r>
              <a:rPr lang="en-US"/>
              <a:t>AFP Triangle Theory of Change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A28789AA-8F2F-5FC0-DDFF-FDABE36F5ADA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2098505" y="1472562"/>
            <a:ext cx="4860433" cy="2909786"/>
          </a:xfrm>
        </p:spPr>
      </p:pic>
    </p:spTree>
    <p:extLst>
      <p:ext uri="{BB962C8B-B14F-4D97-AF65-F5344CB8AC3E}">
        <p14:creationId xmlns:p14="http://schemas.microsoft.com/office/powerpoint/2010/main" val="249549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629" y="1080654"/>
            <a:ext cx="8216721" cy="540653"/>
          </a:xfrm>
        </p:spPr>
        <p:txBody>
          <a:bodyPr/>
          <a:lstStyle/>
          <a:p>
            <a:r>
              <a:rPr lang="en-US"/>
              <a:t>Board 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2829-27DB-44FC-92F5-5D61BBD863B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3763" y="1779588"/>
            <a:ext cx="8031587" cy="2473325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Gotham Light"/>
              </a:rPr>
              <a:t>Non-negotiable, stated during recruitment shared expectation</a:t>
            </a:r>
          </a:p>
          <a:p>
            <a:r>
              <a:rPr lang="en-US" dirty="0">
                <a:latin typeface="Gotham Light"/>
              </a:rPr>
              <a:t>Board members of color are NOT asked nor expected to join IDEA Committee – If they want to join, they are welcome to do so</a:t>
            </a:r>
          </a:p>
          <a:p>
            <a:r>
              <a:rPr lang="en-US" dirty="0">
                <a:latin typeface="Gotham Light"/>
              </a:rPr>
              <a:t>In 2023, a required board training is a part of the commitment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44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C698C-F3CF-6F76-0B22-35DC2841D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42" y="924079"/>
            <a:ext cx="8215508" cy="501509"/>
          </a:xfrm>
        </p:spPr>
        <p:txBody>
          <a:bodyPr/>
          <a:lstStyle/>
          <a:p>
            <a:r>
              <a:rPr lang="en-US"/>
              <a:t>Scholarships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C6855-13E7-1B39-9F19-462E1D8F67E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662157"/>
            <a:ext cx="7886700" cy="2590756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Gotham Light"/>
              </a:rPr>
              <a:t>Multi-Year Scholarships</a:t>
            </a:r>
          </a:p>
          <a:p>
            <a:pPr lvl="1"/>
            <a:r>
              <a:rPr lang="en-US" dirty="0">
                <a:latin typeface="Gotham Light"/>
              </a:rPr>
              <a:t>Two scholarships awarded each year</a:t>
            </a:r>
          </a:p>
          <a:p>
            <a:pPr lvl="1"/>
            <a:r>
              <a:rPr lang="en-US" dirty="0">
                <a:latin typeface="Gotham Light"/>
              </a:rPr>
              <a:t>Covers 3 years of Global + local Chapter Membership</a:t>
            </a:r>
          </a:p>
          <a:p>
            <a:pPr lvl="1"/>
            <a:r>
              <a:rPr lang="en-US" dirty="0">
                <a:latin typeface="Gotham Light"/>
              </a:rPr>
              <a:t>Complimentary registration for Chapter Sponsored Events</a:t>
            </a:r>
          </a:p>
          <a:p>
            <a:pPr lvl="1"/>
            <a:r>
              <a:rPr lang="en-US" dirty="0">
                <a:latin typeface="Gotham Light"/>
              </a:rPr>
              <a:t>Changing the name of </a:t>
            </a:r>
            <a:r>
              <a:rPr lang="en-US" i="1" dirty="0">
                <a:latin typeface="Gotham Light"/>
              </a:rPr>
              <a:t>Diversity Scholarship </a:t>
            </a:r>
            <a:r>
              <a:rPr lang="en-US" dirty="0">
                <a:latin typeface="Gotham Light"/>
              </a:rPr>
              <a:t>to </a:t>
            </a:r>
            <a:r>
              <a:rPr lang="en-US" i="1" dirty="0">
                <a:latin typeface="Gotham Light"/>
              </a:rPr>
              <a:t>Three-Year IDEA Scholarship</a:t>
            </a:r>
            <a:endParaRPr lang="en-US" i="1" dirty="0"/>
          </a:p>
          <a:p>
            <a:r>
              <a:rPr lang="en-US" dirty="0">
                <a:latin typeface="Gotham Light"/>
              </a:rPr>
              <a:t>Processed through the IDEA committee</a:t>
            </a:r>
          </a:p>
          <a:p>
            <a:r>
              <a:rPr lang="en-US" dirty="0">
                <a:latin typeface="Gotham Light"/>
              </a:rPr>
              <a:t>Strategic application process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7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0D42D-97BB-B4D2-7EDF-05FFDF9B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40" y="1080654"/>
            <a:ext cx="8325110" cy="540653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Gotham Medium"/>
              </a:rPr>
              <a:t>Measurement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E2D4-6EB6-E577-5589-8ED9BB0A29D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latin typeface="Gotham Light"/>
              </a:rPr>
              <a:t>In 2022, began tracking board member demographics</a:t>
            </a:r>
            <a:endParaRPr lang="en-US" dirty="0"/>
          </a:p>
          <a:p>
            <a:r>
              <a:rPr lang="en-US" dirty="0">
                <a:latin typeface="Gotham Light"/>
              </a:rPr>
              <a:t>Using this information in board recruiting to help recruit a board that better reflects our communities</a:t>
            </a:r>
          </a:p>
          <a:p>
            <a:r>
              <a:rPr lang="en-US" dirty="0">
                <a:latin typeface="Gotham Light"/>
              </a:rPr>
              <a:t>Asking more demographics questions in our scholarship processes to better measure our impact and outreach</a:t>
            </a:r>
          </a:p>
          <a:p>
            <a:endParaRPr lang="en-US" dirty="0">
              <a:latin typeface="Gotham Light"/>
            </a:endParaRPr>
          </a:p>
        </p:txBody>
      </p:sp>
    </p:spTree>
    <p:extLst>
      <p:ext uri="{BB962C8B-B14F-4D97-AF65-F5344CB8AC3E}">
        <p14:creationId xmlns:p14="http://schemas.microsoft.com/office/powerpoint/2010/main" val="2580705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1ADFF-90CC-9994-9D96-D6A5A8ECB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610" y="836913"/>
            <a:ext cx="8387740" cy="518885"/>
          </a:xfrm>
        </p:spPr>
        <p:txBody>
          <a:bodyPr/>
          <a:lstStyle/>
          <a:p>
            <a:r>
              <a:rPr lang="en-US"/>
              <a:t>Investment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46465-2632-CB2C-FE57-F823CFC106C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3205" y="1349230"/>
            <a:ext cx="8242145" cy="2911735"/>
          </a:xfrm>
        </p:spPr>
        <p:txBody>
          <a:bodyPr lIns="91440" tIns="45720" rIns="91440" bIns="45720" anchor="t"/>
          <a:lstStyle/>
          <a:p>
            <a:r>
              <a:rPr lang="en-US" sz="2000" dirty="0">
                <a:latin typeface="Gotham Light"/>
              </a:rPr>
              <a:t>The 2021 board made a $10,000 investment in advancing antiracist work for our community</a:t>
            </a:r>
          </a:p>
          <a:p>
            <a:r>
              <a:rPr lang="en-US" sz="2000" dirty="0">
                <a:latin typeface="Gotham Light"/>
              </a:rPr>
              <a:t>Pay what you can model for IDEA Training</a:t>
            </a:r>
            <a:endParaRPr lang="en-US" sz="2000" dirty="0"/>
          </a:p>
          <a:p>
            <a:r>
              <a:rPr lang="en-US" sz="2000" dirty="0">
                <a:latin typeface="Gotham Light"/>
              </a:rPr>
              <a:t>$10,000 grant from local community foundation </a:t>
            </a:r>
          </a:p>
          <a:p>
            <a:r>
              <a:rPr lang="en-US" sz="2000" dirty="0">
                <a:latin typeface="Gotham Light"/>
              </a:rPr>
              <a:t>It was important to us that we live our values</a:t>
            </a:r>
          </a:p>
          <a:p>
            <a:pPr lvl="1"/>
            <a:r>
              <a:rPr lang="en-US" sz="1600" dirty="0">
                <a:latin typeface="Gotham Light"/>
              </a:rPr>
              <a:t>Moved one of our CDs to the second largest Black-owned bank in the nation</a:t>
            </a:r>
          </a:p>
          <a:p>
            <a:r>
              <a:rPr lang="en-US" sz="2000" dirty="0">
                <a:latin typeface="Gotham Light"/>
              </a:rPr>
              <a:t>This was NOT an easy transition </a:t>
            </a:r>
            <a:endParaRPr lang="en-US" sz="2000" dirty="0"/>
          </a:p>
          <a:p>
            <a:pPr lvl="1"/>
            <a:r>
              <a:rPr lang="en-US" sz="1600" dirty="0">
                <a:latin typeface="Gotham Light"/>
              </a:rPr>
              <a:t>Provided an opportunity for AFP Triangle to share our values and re-iterate why this is important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59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D007A-0844-0DF9-A267-6B2B032A8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40" y="931908"/>
            <a:ext cx="8325110" cy="571968"/>
          </a:xfrm>
        </p:spPr>
        <p:txBody>
          <a:bodyPr/>
          <a:lstStyle/>
          <a:p>
            <a:r>
              <a:rPr lang="en-US"/>
              <a:t>BIPOC Fundraisers Affinity Group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3BC2A-4148-ECE9-4C04-1E16F530753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84185" y="1621308"/>
            <a:ext cx="8536486" cy="2631606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Gotham Light"/>
              </a:rPr>
              <a:t>Created in 2022</a:t>
            </a:r>
          </a:p>
          <a:p>
            <a:r>
              <a:rPr lang="en-US" dirty="0">
                <a:latin typeface="Gotham Light"/>
              </a:rPr>
              <a:t>Created a safe space for BIPOC fundraisers to get together both virtually and in-person</a:t>
            </a:r>
          </a:p>
          <a:p>
            <a:r>
              <a:rPr lang="en-US" dirty="0">
                <a:latin typeface="Gotham Light"/>
              </a:rPr>
              <a:t>NO expectation that anyone in the group will join AFP if they are not a member</a:t>
            </a:r>
          </a:p>
          <a:p>
            <a:r>
              <a:rPr lang="en-US" dirty="0">
                <a:latin typeface="Gotham Light"/>
              </a:rPr>
              <a:t>In 2023 we are looking to grow the impact for this group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5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FEFAD-27F4-7DAB-4294-5BE205475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12" y="955394"/>
            <a:ext cx="8278138" cy="517167"/>
          </a:xfrm>
        </p:spPr>
        <p:txBody>
          <a:bodyPr/>
          <a:lstStyle/>
          <a:p>
            <a:r>
              <a:rPr lang="en-US"/>
              <a:t>Sponsorships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FC87-7683-4B9B-1FB8-55E64ECB9E6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54644" y="1623013"/>
            <a:ext cx="8520829" cy="2629900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Gotham Light"/>
              </a:rPr>
              <a:t>Hard conversations between Co-Presidents and President-Elect of what our stance is on white led sponsors wanting to express “white saviorship,” towards BIPOC affinity group and multi-year scholars</a:t>
            </a:r>
            <a:endParaRPr lang="en-US" dirty="0"/>
          </a:p>
          <a:p>
            <a:r>
              <a:rPr lang="en-US" dirty="0">
                <a:latin typeface="Gotham Light"/>
              </a:rPr>
              <a:t>Conversation about total investment in community and not just to check off “supported BIPOC”</a:t>
            </a:r>
          </a:p>
          <a:p>
            <a:r>
              <a:rPr lang="en-US" dirty="0">
                <a:latin typeface="Gotham Light"/>
              </a:rPr>
              <a:t>Worked with sponsor and they are now offering three scholarships for members of the BIPOC Fundraisers Group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36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C4EA0-A1B9-C85C-EA66-A2FF884AC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71" y="1080654"/>
            <a:ext cx="8207679" cy="540653"/>
          </a:xfrm>
        </p:spPr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DBF4A-B992-AA81-D49E-17A8F9156EC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/>
              <a:t>“How To Be An Antiracist,” </a:t>
            </a:r>
            <a:r>
              <a:rPr lang="en-US" err="1"/>
              <a:t>Ibram</a:t>
            </a:r>
            <a:r>
              <a:rPr lang="en-US"/>
              <a:t> X </a:t>
            </a:r>
            <a:r>
              <a:rPr lang="en-US" err="1"/>
              <a:t>Kendi</a:t>
            </a:r>
            <a:endParaRPr lang="en-US"/>
          </a:p>
          <a:p>
            <a:r>
              <a:rPr lang="en-US"/>
              <a:t>“Stamped from the Beginning,” </a:t>
            </a:r>
            <a:r>
              <a:rPr lang="en-US" err="1"/>
              <a:t>Ibram</a:t>
            </a:r>
            <a:r>
              <a:rPr lang="en-US"/>
              <a:t> X </a:t>
            </a:r>
            <a:r>
              <a:rPr lang="en-US" err="1"/>
              <a:t>Kendi</a:t>
            </a:r>
            <a:endParaRPr lang="en-US"/>
          </a:p>
          <a:p>
            <a:r>
              <a:rPr lang="en-US"/>
              <a:t>“The Black Friend,” Frederick Joseph</a:t>
            </a:r>
          </a:p>
          <a:p>
            <a:r>
              <a:rPr lang="en-US"/>
              <a:t>“So You Want to Talk about Race,” </a:t>
            </a:r>
            <a:r>
              <a:rPr lang="en-US" err="1"/>
              <a:t>Ijeoma</a:t>
            </a:r>
            <a:r>
              <a:rPr lang="en-US"/>
              <a:t> Oluo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97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PICON2023-Template-Jan2023  -  Read-Only" id="{71057602-357C-427D-B236-976A94E02BDE}" vid="{700F57DB-343F-4DDF-99EC-E8ECFF44D5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BF5901E2CAC6429F42F0F33B89AAA2" ma:contentTypeVersion="13" ma:contentTypeDescription="Create a new document." ma:contentTypeScope="" ma:versionID="611d1ee81dd9b4742cbdc6a12117a577">
  <xsd:schema xmlns:xsd="http://www.w3.org/2001/XMLSchema" xmlns:xs="http://www.w3.org/2001/XMLSchema" xmlns:p="http://schemas.microsoft.com/office/2006/metadata/properties" xmlns:ns1="http://schemas.microsoft.com/sharepoint/v3" xmlns:ns2="87624327-6981-46f1-931f-679506376616" xmlns:ns3="cfb5e081-5c7b-41ff-a927-363854215141" targetNamespace="http://schemas.microsoft.com/office/2006/metadata/properties" ma:root="true" ma:fieldsID="a9d1b886342ce93c3f503b4cee6b52f8" ns1:_="" ns2:_="" ns3:_="">
    <xsd:import namespace="http://schemas.microsoft.com/sharepoint/v3"/>
    <xsd:import namespace="87624327-6981-46f1-931f-679506376616"/>
    <xsd:import namespace="cfb5e081-5c7b-41ff-a927-3638542151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1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14" nillable="true" ma:displayName="Length (seconds)" ma:internalName="MediaLengthInSeconds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24327-6981-46f1-931f-679506376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fals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fals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false">
      <xsd:simpleType>
        <xsd:restriction base="dms:Note"/>
      </xsd:simpleType>
    </xsd:element>
    <xsd:element name="MediaServiceKeyPoints" ma:index="13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3d1018d-249e-44b2-a814-3d8b63352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b5e081-5c7b-41ff-a927-36385421514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fd37387-9072-480b-9613-f28d3a8b9c0b}" ma:internalName="TaxCatchAll" ma:showField="CatchAllData" ma:web="cfb5e081-5c7b-41ff-a927-3638542151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3BC0B9-BB15-48EE-897D-B2039893CA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6FEFB3-61E0-44ED-8274-68C5FA6CB950}">
  <ds:schemaRefs>
    <ds:schemaRef ds:uri="87624327-6981-46f1-931f-679506376616"/>
    <ds:schemaRef ds:uri="cfb5e081-5c7b-41ff-a927-36385421514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171202393013_AFPICON2023-Template-Jan2023 (1)</Template>
  <TotalTime>0</TotalTime>
  <Words>420</Words>
  <Application>Microsoft Office PowerPoint</Application>
  <PresentationFormat>On-screen Show (16:9)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Gotham Light</vt:lpstr>
      <vt:lpstr>Gotham Medium</vt:lpstr>
      <vt:lpstr>Office Theme</vt:lpstr>
      <vt:lpstr>Becoming an Antiracist Learning Community</vt:lpstr>
      <vt:lpstr>AFP Triangle Theory of Change</vt:lpstr>
      <vt:lpstr>Board Commitment</vt:lpstr>
      <vt:lpstr>Scholarships </vt:lpstr>
      <vt:lpstr>Measurement</vt:lpstr>
      <vt:lpstr>Investment</vt:lpstr>
      <vt:lpstr>BIPOC Fundraisers Affinity Group </vt:lpstr>
      <vt:lpstr>Sponsorships</vt:lpstr>
      <vt:lpstr>Resources</vt:lpstr>
      <vt:lpstr>Work/Speakers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Eubanks</dc:creator>
  <cp:lastModifiedBy>Casey Therrien</cp:lastModifiedBy>
  <cp:revision>1</cp:revision>
  <dcterms:created xsi:type="dcterms:W3CDTF">2023-01-17T15:31:17Z</dcterms:created>
  <dcterms:modified xsi:type="dcterms:W3CDTF">2023-03-20T17:59:58Z</dcterms:modified>
</cp:coreProperties>
</file>